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5" r:id="rId2"/>
    <p:sldId id="257" r:id="rId3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">
    <a:wholeTbl>
      <a:tcTxStyle>
        <a:font>
          <a:latin typeface="+mn-lt"/>
          <a:ea typeface="+mn-ea"/>
          <a:cs typeface="+mn-cs"/>
        </a:font>
        <a:srgbClr val="000000"/>
      </a:tcTxStyle>
      <a:tcStyle>
        <a:tcBdr>
          <a:left>
            <a:ln w="12701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12701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a:right>
          <a:top>
            <a:ln w="12701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12701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a:bottom>
        </a:tcBdr>
        <a:fill>
          <a:solidFill>
            <a:srgbClr val="E9EBF5"/>
          </a:solidFill>
        </a:fill>
      </a:tcStyle>
    </a:wholeTbl>
    <a:band1H>
      <a:tcStyle>
        <a:tcBdr/>
        <a:fill>
          <a:solidFill>
            <a:srgbClr val="CFD5EA"/>
          </a:solidFill>
        </a:fill>
      </a:tcStyle>
    </a:band1H>
    <a:band2H>
      <a:tcStyle>
        <a:tcBdr/>
      </a:tcStyle>
    </a:band2H>
    <a:band1V>
      <a:tcStyle>
        <a:tcBdr/>
        <a:fill>
          <a:solidFill>
            <a:srgbClr val="CFD5EA"/>
          </a:solidFill>
        </a:fill>
      </a:tcStyle>
    </a:band1V>
    <a:band2V>
      <a:tcStyle>
        <a:tcBdr/>
      </a:tcStyle>
    </a:band2V>
    <a:lastCol>
      <a:tcTxStyle b="on">
        <a:font>
          <a:latin typeface="+mn-lt"/>
          <a:ea typeface="+mn-ea"/>
          <a:cs typeface="+mn-cs"/>
        </a:font>
        <a:srgbClr val="FFFFFF"/>
      </a:tcTxStyle>
      <a:tcStyle>
        <a:tcBdr/>
        <a:fill>
          <a:solidFill>
            <a:srgbClr val="4472C4"/>
          </a:solidFill>
        </a:fill>
      </a:tcStyle>
    </a:lastCol>
    <a:firstCol>
      <a:tcTxStyle b="on">
        <a:font>
          <a:latin typeface="+mn-lt"/>
          <a:ea typeface="+mn-ea"/>
          <a:cs typeface="+mn-cs"/>
        </a:font>
        <a:srgbClr val="FFFFFF"/>
      </a:tcTxStyle>
      <a:tcStyle>
        <a:tcBdr/>
        <a:fill>
          <a:solidFill>
            <a:srgbClr val="4472C4"/>
          </a:solidFill>
        </a:fill>
      </a:tcStyle>
    </a:firstCol>
    <a:lastRow>
      <a:tcTxStyle b="on">
        <a:font>
          <a:latin typeface="+mn-lt"/>
          <a:ea typeface="+mn-ea"/>
          <a:cs typeface="+mn-cs"/>
        </a:font>
        <a:srgbClr val="FFFFFF"/>
      </a:tcTxStyle>
      <a:tcStyle>
        <a:tcBdr>
          <a:top>
            <a:ln w="38103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a:top>
        </a:tcBdr>
        <a:fill>
          <a:solidFill>
            <a:srgbClr val="4472C4"/>
          </a:solidFill>
        </a:fill>
      </a:tcStyle>
    </a:lastRow>
    <a:firstRow>
      <a:tcTxStyle b="on">
        <a:font>
          <a:latin typeface="+mn-lt"/>
          <a:ea typeface="+mn-ea"/>
          <a:cs typeface="+mn-cs"/>
        </a:font>
        <a:srgbClr val="FFFFFF"/>
      </a:tcTxStyle>
      <a:tcStyle>
        <a:tcBdr>
          <a:bottom>
            <a:ln w="38103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a:bottom>
        </a:tcBdr>
        <a:fill>
          <a:solidFill>
            <a:srgbClr val="4472C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5" d="100"/>
          <a:sy n="65" d="100"/>
        </p:scale>
        <p:origin x="700" y="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AD9699A-A266-4D0E-A34B-2640D6561FEB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1524003" y="1122361"/>
            <a:ext cx="9144000" cy="2387598"/>
          </a:xfrm>
        </p:spPr>
        <p:txBody>
          <a:bodyPr anchor="b" anchorCtr="1"/>
          <a:lstStyle>
            <a:lvl1pPr algn="ctr">
              <a:defRPr sz="6000"/>
            </a:lvl1pPr>
          </a:lstStyle>
          <a:p>
            <a:pPr lvl="0"/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71861367-84BC-408F-ABAE-BE5F82C88247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1524003" y="3602041"/>
            <a:ext cx="9144000" cy="1655758"/>
          </a:xfrm>
        </p:spPr>
        <p:txBody>
          <a:bodyPr anchorCtr="1"/>
          <a:lstStyle>
            <a:lvl1pPr marL="0" indent="0" algn="ctr">
              <a:buNone/>
              <a:defRPr sz="2400"/>
            </a:lvl1pPr>
          </a:lstStyle>
          <a:p>
            <a:pPr lvl="0"/>
            <a:r>
              <a:rPr lang="fr-FR"/>
              <a:t>Modifier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C5259515-BCCA-477F-98EA-DF0D473CE3F2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8B524E57-E779-4F61-8CD7-D96E60779D72}" type="datetime1">
              <a:rPr lang="fr-FR"/>
              <a:pPr lvl="0"/>
              <a:t>29/07/2024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A78B5A38-13F8-49B0-81BE-4C3D50FD35D0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FEDE553D-0A6A-4FBD-93EE-F2EE0C5FC0B9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DB3F3C17-54D8-407F-B437-F4593731810A}" type="slidenum"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368665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47A6853-DD48-4CD3-B867-CD19A13201FA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9342AE02-D61D-4302-9F1E-3B6FF911F3B3}"/>
              </a:ext>
            </a:extLst>
          </p:cNvPr>
          <p:cNvSpPr txBox="1"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5A58D6EB-619A-458A-A4A2-26DCB09E8330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26BB9F14-530C-41B6-B563-E28E94397168}" type="datetime1">
              <a:rPr lang="fr-FR"/>
              <a:pPr lvl="0"/>
              <a:t>29/07/2024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01A87B74-4FDB-46C2-BE6C-5FEC27516F14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A050FE91-258F-4E32-B49B-878AC61910BA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8FBA75F9-ECF6-4A18-9802-3EC01FD70709}" type="slidenum"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783832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B3D1A990-8DE6-4721-B556-41E8632B7931}"/>
              </a:ext>
            </a:extLst>
          </p:cNvPr>
          <p:cNvSpPr txBox="1">
            <a:spLocks noGrp="1"/>
          </p:cNvSpPr>
          <p:nvPr>
            <p:ph type="title" orient="vert"/>
          </p:nvPr>
        </p:nvSpPr>
        <p:spPr>
          <a:xfrm>
            <a:off x="8724903" y="365129"/>
            <a:ext cx="2628899" cy="5811834"/>
          </a:xfrm>
        </p:spPr>
        <p:txBody>
          <a:bodyPr vert="eaVert"/>
          <a:lstStyle>
            <a:lvl1pPr>
              <a:defRPr/>
            </a:lvl1pPr>
          </a:lstStyle>
          <a:p>
            <a:pPr lvl="0"/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F284711D-0682-4B9E-B100-A93EF00B2056}"/>
              </a:ext>
            </a:extLst>
          </p:cNvPr>
          <p:cNvSpPr txBox="1">
            <a:spLocks noGrp="1"/>
          </p:cNvSpPr>
          <p:nvPr>
            <p:ph type="body" orient="vert" idx="1"/>
          </p:nvPr>
        </p:nvSpPr>
        <p:spPr>
          <a:xfrm>
            <a:off x="838203" y="365129"/>
            <a:ext cx="7734296" cy="5811834"/>
          </a:xfrm>
        </p:spPr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B942C505-C63A-4305-BD0B-8A01A5862BDE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3443B1A1-24F9-416A-BF26-C69A03E73450}" type="datetime1">
              <a:rPr lang="fr-FR"/>
              <a:pPr lvl="0"/>
              <a:t>29/07/2024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375ED0AB-C69D-4179-9702-56999AA5AD95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82F82D23-CEEE-43D0-B5BB-E11C0F8250A4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75C129D0-D6EE-4ABA-9101-226620A2DF01}" type="slidenum"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023912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AAF84CC-C1C5-40C4-8994-466F505D4252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C03AB547-EDA8-476F-AE71-0463B1255DF6}"/>
              </a:ext>
            </a:extLst>
          </p:cNvPr>
          <p:cNvSpPr txBox="1">
            <a:spLocks noGrp="1"/>
          </p:cNvSpPr>
          <p:nvPr>
            <p:ph idx="1"/>
          </p:nvPr>
        </p:nvSpPr>
        <p:spPr/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B42896B3-8318-4997-AD60-AB7E6F131ADD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50452756-C4C5-450B-8AB9-834FD8B384B0}" type="datetime1">
              <a:rPr lang="fr-FR"/>
              <a:pPr lvl="0"/>
              <a:t>29/07/2024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1E3B04F0-7E0E-4836-8364-0D1FA698FABB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603BB275-93A7-4A4D-A9CB-CCA66ECF222F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F3024A2F-1CC0-476C-8792-8153CE9A635F}" type="slidenum"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968711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E59E712-7D71-42CE-8483-575FA1D5BEA4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1847" y="1709735"/>
            <a:ext cx="10515600" cy="2852735"/>
          </a:xfrm>
        </p:spPr>
        <p:txBody>
          <a:bodyPr anchor="b"/>
          <a:lstStyle>
            <a:lvl1pPr>
              <a:defRPr sz="6000"/>
            </a:lvl1pPr>
          </a:lstStyle>
          <a:p>
            <a:pPr lvl="0"/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4114D13C-C7BF-42D6-8D63-FE317FA8AC0A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831847" y="4589465"/>
            <a:ext cx="10515600" cy="1500182"/>
          </a:xfrm>
        </p:spPr>
        <p:txBody>
          <a:bodyPr/>
          <a:lstStyle>
            <a:lvl1pPr marL="0" indent="0">
              <a:buNone/>
              <a:defRPr sz="2400">
                <a:solidFill>
                  <a:srgbClr val="898989"/>
                </a:solidFill>
              </a:defRPr>
            </a:lvl1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5B335BE5-D8DA-44C2-978B-9CC5ADBB61B8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B0635329-566D-43B1-927A-4816E0B12167}" type="datetime1">
              <a:rPr lang="fr-FR"/>
              <a:pPr lvl="0"/>
              <a:t>29/07/2024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943336F7-8958-4D2C-889A-46E82CD175EE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BAAD7335-E265-49A6-B9CF-A5F7ACDF897A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355BE07F-6C91-4713-BF25-14FFEE70796B}" type="slidenum"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856673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2D8AFEB-C5DC-40C9-A6A0-74DD85FC1BE4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33AFD2BE-3D4A-4678-875E-E2FD7F7F5D88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838203" y="1825627"/>
            <a:ext cx="5181603" cy="4351336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6C58BEC0-2CA0-48A6-9B28-FD6CDA470786}"/>
              </a:ext>
            </a:extLst>
          </p:cNvPr>
          <p:cNvSpPr txBox="1">
            <a:spLocks noGrp="1"/>
          </p:cNvSpPr>
          <p:nvPr>
            <p:ph idx="2"/>
          </p:nvPr>
        </p:nvSpPr>
        <p:spPr>
          <a:xfrm>
            <a:off x="6172200" y="1825627"/>
            <a:ext cx="5181603" cy="4351336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7CED695C-8718-40B1-BB22-F6442B038DA2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20F65297-833C-488D-A640-AACF13A50CE1}" type="datetime1">
              <a:rPr lang="fr-FR"/>
              <a:pPr lvl="0"/>
              <a:t>29/07/2024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F398B5FB-CECD-4BF4-9F1B-05DBE2F897F8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C2BA3F96-C2D9-4D30-9CC8-117805A6AC3F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1ABC6C36-C456-4D3F-AC19-124EB3083EF7}" type="slidenum"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61136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1234FED-4E8F-4339-993D-3E8DB06DD8A5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9784" y="365129"/>
            <a:ext cx="10515600" cy="1325559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934E83CD-D66B-4A73-9928-5A1F41A0300C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839784" y="1681160"/>
            <a:ext cx="5157782" cy="823910"/>
          </a:xfrm>
        </p:spPr>
        <p:txBody>
          <a:bodyPr anchor="b"/>
          <a:lstStyle>
            <a:lvl1pPr marL="0" indent="0">
              <a:buNone/>
              <a:defRPr sz="2400" b="1"/>
            </a:lvl1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5F215458-B1D5-4335-9452-7409F75CF5F2}"/>
              </a:ext>
            </a:extLst>
          </p:cNvPr>
          <p:cNvSpPr txBox="1">
            <a:spLocks noGrp="1"/>
          </p:cNvSpPr>
          <p:nvPr>
            <p:ph idx="2"/>
          </p:nvPr>
        </p:nvSpPr>
        <p:spPr>
          <a:xfrm>
            <a:off x="839784" y="2505071"/>
            <a:ext cx="5157782" cy="3684583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55672D8D-48A3-4A09-B8FC-F517E3265EC9}"/>
              </a:ext>
            </a:extLst>
          </p:cNvPr>
          <p:cNvSpPr txBox="1">
            <a:spLocks noGrp="1"/>
          </p:cNvSpPr>
          <p:nvPr>
            <p:ph type="body" idx="3"/>
          </p:nvPr>
        </p:nvSpPr>
        <p:spPr>
          <a:xfrm>
            <a:off x="6172200" y="1681160"/>
            <a:ext cx="5183184" cy="823910"/>
          </a:xfrm>
        </p:spPr>
        <p:txBody>
          <a:bodyPr anchor="b"/>
          <a:lstStyle>
            <a:lvl1pPr marL="0" indent="0">
              <a:buNone/>
              <a:defRPr sz="2400" b="1"/>
            </a:lvl1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739AB163-75A7-4B90-AD69-15D569120C65}"/>
              </a:ext>
            </a:extLst>
          </p:cNvPr>
          <p:cNvSpPr txBox="1">
            <a:spLocks noGrp="1"/>
          </p:cNvSpPr>
          <p:nvPr>
            <p:ph idx="4"/>
          </p:nvPr>
        </p:nvSpPr>
        <p:spPr>
          <a:xfrm>
            <a:off x="6172200" y="2505071"/>
            <a:ext cx="5183184" cy="3684583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42726A2E-75D6-49F0-8B95-8CD7F2FA598F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2097A8B1-E637-4A6F-A4A4-F994DBC4488A}" type="datetime1">
              <a:rPr lang="fr-FR"/>
              <a:pPr lvl="0"/>
              <a:t>29/07/2024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9D89A17B-B993-44FE-B0C7-0B441F0603D9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D5ACAB4B-6497-45C7-8D7F-48381B939D48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CE2B5ACB-6120-400A-BB93-91F845A9C44C}" type="slidenum"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337576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F038B8A-0EFD-4832-924B-D9BF32F0A7A4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24698490-6CD4-4798-8E2E-33711F6FF19E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5D897E93-4363-4EE4-B094-25B30AA9A9C6}" type="datetime1">
              <a:rPr lang="fr-FR"/>
              <a:pPr lvl="0"/>
              <a:t>29/07/2024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29C234D7-35D1-4529-BC7D-230EB150438D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B72E348A-1C73-41C4-8BE5-4B8CEF59FACE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C08696D0-8FFA-47FF-8109-2DDA5E364CE1}" type="slidenum"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868916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E88C9770-6FAB-46EB-974F-1D9DACE15F6F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57CB6586-D4E7-4748-B0F3-815B426E60F4}" type="datetime1">
              <a:rPr lang="fr-FR"/>
              <a:pPr lvl="0"/>
              <a:t>29/07/2024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904BC1BE-3413-4EB2-9A34-7D61F1A7D056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024966E7-794B-4E60-9AAF-B91CC1747210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2DFF4DFE-64F1-4539-810C-EACEB3EA73DC}" type="slidenum"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503049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08A7229-FB4E-4252-AB33-DDBC2A9F86E3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9784" y="457200"/>
            <a:ext cx="3932240" cy="1600200"/>
          </a:xfrm>
        </p:spPr>
        <p:txBody>
          <a:bodyPr anchor="b"/>
          <a:lstStyle>
            <a:lvl1pPr>
              <a:defRPr sz="3200"/>
            </a:lvl1pPr>
          </a:lstStyle>
          <a:p>
            <a:pPr lvl="0"/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64910083-53F1-4965-B80B-8DBB02FFABE4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5183184" y="987423"/>
            <a:ext cx="6172200" cy="487362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EE51F23F-5ECC-4D67-97B0-F2339012C13F}"/>
              </a:ext>
            </a:extLst>
          </p:cNvPr>
          <p:cNvSpPr txBox="1">
            <a:spLocks noGrp="1"/>
          </p:cNvSpPr>
          <p:nvPr>
            <p:ph type="body" idx="2"/>
          </p:nvPr>
        </p:nvSpPr>
        <p:spPr>
          <a:xfrm>
            <a:off x="839784" y="2057400"/>
            <a:ext cx="3932240" cy="3811584"/>
          </a:xfrm>
        </p:spPr>
        <p:txBody>
          <a:bodyPr/>
          <a:lstStyle>
            <a:lvl1pPr marL="0" indent="0">
              <a:buNone/>
              <a:defRPr sz="1600"/>
            </a:lvl1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19C92E7A-806A-4395-AA8A-027A1936D4F8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79E55227-6204-462D-9AA2-F4483FA2F0EF}" type="datetime1">
              <a:rPr lang="fr-FR"/>
              <a:pPr lvl="0"/>
              <a:t>29/07/2024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4A404EFC-99A3-4A4F-97EC-E666D0B3371B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0E147949-81DD-4B52-9099-9A35A5C530B6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86145667-2386-4DA8-AFEE-9007C52CF3EF}" type="slidenum"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051809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236F1C1-FCE6-4B1A-B246-421D4D1919AD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9784" y="457200"/>
            <a:ext cx="3932240" cy="1600200"/>
          </a:xfrm>
        </p:spPr>
        <p:txBody>
          <a:bodyPr anchor="b"/>
          <a:lstStyle>
            <a:lvl1pPr>
              <a:defRPr sz="3200"/>
            </a:lvl1pPr>
          </a:lstStyle>
          <a:p>
            <a:pPr lvl="0"/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DB328A6E-A9B0-4F70-93C8-153189752E72}"/>
              </a:ext>
            </a:extLst>
          </p:cNvPr>
          <p:cNvSpPr txBox="1">
            <a:spLocks noGrp="1"/>
          </p:cNvSpPr>
          <p:nvPr>
            <p:ph type="pic" idx="1"/>
          </p:nvPr>
        </p:nvSpPr>
        <p:spPr>
          <a:xfrm>
            <a:off x="5183184" y="987423"/>
            <a:ext cx="6172200" cy="4873623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pPr lvl="0"/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1F88426E-40D4-41D9-B5A2-49D4F622D438}"/>
              </a:ext>
            </a:extLst>
          </p:cNvPr>
          <p:cNvSpPr txBox="1">
            <a:spLocks noGrp="1"/>
          </p:cNvSpPr>
          <p:nvPr>
            <p:ph type="body" idx="2"/>
          </p:nvPr>
        </p:nvSpPr>
        <p:spPr>
          <a:xfrm>
            <a:off x="839784" y="2057400"/>
            <a:ext cx="3932240" cy="3811584"/>
          </a:xfrm>
        </p:spPr>
        <p:txBody>
          <a:bodyPr/>
          <a:lstStyle>
            <a:lvl1pPr marL="0" indent="0">
              <a:buNone/>
              <a:defRPr sz="1600"/>
            </a:lvl1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AAE0D262-C433-47CA-9ED3-9871E7D735A7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63205B43-C801-468D-9BEE-98C96D5A3D91}" type="datetime1">
              <a:rPr lang="fr-FR"/>
              <a:pPr lvl="0"/>
              <a:t>29/07/2024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2B8FFE48-5582-45E2-9442-C1F7A7D0CAD6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BF01CD3F-5FC7-418D-A8DC-05B33FB68542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83DC562F-CA1C-4608-A6EF-354820C24710}" type="slidenum"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426898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6475C066-4FC4-4FC5-B63C-5B378E411CFC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8203" y="365129"/>
            <a:ext cx="10515600" cy="132555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>
            <a:normAutofit/>
          </a:bodyPr>
          <a:lstStyle/>
          <a:p>
            <a:pPr lvl="0"/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18520312-9EE9-4461-8789-F5D9EE6CCF10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838203" y="1825627"/>
            <a:ext cx="10515600" cy="4351336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A52C3D55-16D5-46B4-9D10-16C5A4442A15}"/>
              </a:ext>
            </a:extLst>
          </p:cNvPr>
          <p:cNvSpPr txBox="1">
            <a:spLocks noGrp="1"/>
          </p:cNvSpPr>
          <p:nvPr>
            <p:ph type="dt" sz="half" idx="2"/>
          </p:nvPr>
        </p:nvSpPr>
        <p:spPr>
          <a:xfrm>
            <a:off x="838203" y="6356351"/>
            <a:ext cx="2743200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fr-FR" sz="1200" b="0" i="0" u="none" strike="noStrike" kern="1200" cap="none" spc="0" baseline="0">
                <a:solidFill>
                  <a:srgbClr val="898989"/>
                </a:solidFill>
                <a:uFillTx/>
                <a:latin typeface="Calibri"/>
              </a:defRPr>
            </a:lvl1pPr>
          </a:lstStyle>
          <a:p>
            <a:pPr lvl="0"/>
            <a:fld id="{5523691B-3D05-4196-BDCA-55D419AD9AA3}" type="datetime1">
              <a:rPr lang="fr-FR"/>
              <a:pPr lvl="0"/>
              <a:t>29/07/2024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64F8490E-5916-4BC2-8905-8F6DF7F12EAB}"/>
              </a:ext>
            </a:extLst>
          </p:cNvPr>
          <p:cNvSpPr txBox="1">
            <a:spLocks noGrp="1"/>
          </p:cNvSpPr>
          <p:nvPr>
            <p:ph type="ftr" sz="quarter" idx="3"/>
          </p:nvPr>
        </p:nvSpPr>
        <p:spPr>
          <a:xfrm>
            <a:off x="4038603" y="6356351"/>
            <a:ext cx="4114800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1" compatLnSpc="1">
            <a:noAutofit/>
          </a:bodyPr>
          <a:lstStyle>
            <a:lvl1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fr-FR" sz="1200" b="0" i="0" u="none" strike="noStrike" kern="1200" cap="none" spc="0" baseline="0">
                <a:solidFill>
                  <a:srgbClr val="898989"/>
                </a:solidFill>
                <a:uFillTx/>
                <a:latin typeface="Calibri"/>
              </a:defRPr>
            </a:lvl1pPr>
          </a:lstStyle>
          <a:p>
            <a:pPr lvl="0"/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84DF69CC-A5A0-42EF-AE26-1F37B49B30AC}"/>
              </a:ext>
            </a:extLst>
          </p:cNvPr>
          <p:cNvSpPr txBox="1">
            <a:spLocks noGrp="1"/>
          </p:cNvSpPr>
          <p:nvPr>
            <p:ph type="sldNum" sz="quarter" idx="4"/>
          </p:nvPr>
        </p:nvSpPr>
        <p:spPr>
          <a:xfrm>
            <a:off x="8610603" y="6356351"/>
            <a:ext cx="2743200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>
            <a:lvl1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fr-FR" sz="1200" b="0" i="0" u="none" strike="noStrike" kern="1200" cap="none" spc="0" baseline="0">
                <a:solidFill>
                  <a:srgbClr val="898989"/>
                </a:solidFill>
                <a:uFillTx/>
                <a:latin typeface="Calibri"/>
              </a:defRPr>
            </a:lvl1pPr>
          </a:lstStyle>
          <a:p>
            <a:pPr lvl="0"/>
            <a:fld id="{76E43092-3E5D-4BD6-8FB0-B87430042402}" type="slidenum"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  <p:txStyles>
    <p:titleStyle>
      <a:lvl1pPr marL="0" marR="0" lvl="0" indent="0" algn="l" defTabSz="914400" rtl="0" fontAlgn="auto" hangingPunct="1">
        <a:lnSpc>
          <a:spcPct val="90000"/>
        </a:lnSpc>
        <a:spcBef>
          <a:spcPts val="0"/>
        </a:spcBef>
        <a:spcAft>
          <a:spcPts val="0"/>
        </a:spcAft>
        <a:buNone/>
        <a:tabLst/>
        <a:defRPr lang="fr-FR" sz="4400" b="0" i="0" u="none" strike="noStrike" kern="1200" cap="none" spc="0" baseline="0">
          <a:solidFill>
            <a:srgbClr val="000000"/>
          </a:solidFill>
          <a:uFillTx/>
          <a:latin typeface="Calibri Light"/>
        </a:defRPr>
      </a:lvl1pPr>
    </p:titleStyle>
    <p:bodyStyle>
      <a:lvl1pPr marL="228600" marR="0" lvl="0" indent="-228600" algn="l" defTabSz="914400" rtl="0" fontAlgn="auto" hangingPunct="1">
        <a:lnSpc>
          <a:spcPct val="90000"/>
        </a:lnSpc>
        <a:spcBef>
          <a:spcPts val="1000"/>
        </a:spcBef>
        <a:spcAft>
          <a:spcPts val="0"/>
        </a:spcAft>
        <a:buSzPct val="100000"/>
        <a:buFont typeface="Arial" pitchFamily="34"/>
        <a:buChar char="•"/>
        <a:tabLst/>
        <a:defRPr lang="fr-FR" sz="2800" b="0" i="0" u="none" strike="noStrike" kern="1200" cap="none" spc="0" baseline="0">
          <a:solidFill>
            <a:srgbClr val="000000"/>
          </a:solidFill>
          <a:uFillTx/>
          <a:latin typeface="Calibri"/>
        </a:defRPr>
      </a:lvl1pPr>
      <a:lvl2pPr marL="685800" marR="0" lvl="1" indent="-22860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•"/>
        <a:tabLst/>
        <a:defRPr lang="fr-FR" sz="2400" b="0" i="0" u="none" strike="noStrike" kern="1200" cap="none" spc="0" baseline="0">
          <a:solidFill>
            <a:srgbClr val="000000"/>
          </a:solidFill>
          <a:uFillTx/>
          <a:latin typeface="Calibri"/>
        </a:defRPr>
      </a:lvl2pPr>
      <a:lvl3pPr marL="1143000" marR="0" lvl="2" indent="-22860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•"/>
        <a:tabLst/>
        <a:defRPr lang="fr-FR" sz="2000" b="0" i="0" u="none" strike="noStrike" kern="1200" cap="none" spc="0" baseline="0">
          <a:solidFill>
            <a:srgbClr val="000000"/>
          </a:solidFill>
          <a:uFillTx/>
          <a:latin typeface="Calibri"/>
        </a:defRPr>
      </a:lvl3pPr>
      <a:lvl4pPr marL="1600200" marR="0" lvl="3" indent="-22860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•"/>
        <a:tabLst/>
        <a:defRPr lang="fr-FR" sz="1800" b="0" i="0" u="none" strike="noStrike" kern="1200" cap="none" spc="0" baseline="0">
          <a:solidFill>
            <a:srgbClr val="000000"/>
          </a:solidFill>
          <a:uFillTx/>
          <a:latin typeface="Calibri"/>
        </a:defRPr>
      </a:lvl4pPr>
      <a:lvl5pPr marL="2057400" marR="0" lvl="4" indent="-22860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•"/>
        <a:tabLst/>
        <a:defRPr lang="fr-FR" sz="1800" b="0" i="0" u="none" strike="noStrike" kern="1200" cap="none" spc="0" baseline="0">
          <a:solidFill>
            <a:srgbClr val="000000"/>
          </a:solidFill>
          <a:uFillTx/>
          <a:latin typeface="Calibri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2" name="Rectangle 21">
            <a:extLst>
              <a:ext uri="{FF2B5EF4-FFF2-40B4-BE49-F238E27FC236}">
                <a16:creationId xmlns:a16="http://schemas.microsoft.com/office/drawing/2014/main" id="{5DCB5928-DC7D-4612-9922-441966E1562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24" name="Freeform: Shape 23">
            <a:extLst>
              <a:ext uri="{FF2B5EF4-FFF2-40B4-BE49-F238E27FC236}">
                <a16:creationId xmlns:a16="http://schemas.microsoft.com/office/drawing/2014/main" id="{682C1161-1736-45EC-99B7-33F3CAE9D51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959047" cy="6858000"/>
          </a:xfrm>
          <a:custGeom>
            <a:avLst/>
            <a:gdLst>
              <a:gd name="connsiteX0" fmla="*/ 0 w 4959047"/>
              <a:gd name="connsiteY0" fmla="*/ 0 h 6858000"/>
              <a:gd name="connsiteX1" fmla="*/ 4110127 w 4959047"/>
              <a:gd name="connsiteY1" fmla="*/ 0 h 6858000"/>
              <a:gd name="connsiteX2" fmla="*/ 4179024 w 4959047"/>
              <a:gd name="connsiteY2" fmla="*/ 123368 h 6858000"/>
              <a:gd name="connsiteX3" fmla="*/ 4959047 w 4959047"/>
              <a:gd name="connsiteY3" fmla="*/ 3429000 h 6858000"/>
              <a:gd name="connsiteX4" fmla="*/ 4179024 w 4959047"/>
              <a:gd name="connsiteY4" fmla="*/ 6734633 h 6858000"/>
              <a:gd name="connsiteX5" fmla="*/ 4110127 w 4959047"/>
              <a:gd name="connsiteY5" fmla="*/ 6858000 h 6858000"/>
              <a:gd name="connsiteX6" fmla="*/ 0 w 4959047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959047" h="6858000">
                <a:moveTo>
                  <a:pt x="0" y="0"/>
                </a:moveTo>
                <a:lnTo>
                  <a:pt x="4110127" y="0"/>
                </a:lnTo>
                <a:lnTo>
                  <a:pt x="4179024" y="123368"/>
                </a:lnTo>
                <a:cubicBezTo>
                  <a:pt x="4668929" y="1045156"/>
                  <a:pt x="4959047" y="2189404"/>
                  <a:pt x="4959047" y="3429000"/>
                </a:cubicBezTo>
                <a:cubicBezTo>
                  <a:pt x="4959047" y="4668597"/>
                  <a:pt x="4668929" y="5812845"/>
                  <a:pt x="4179024" y="6734633"/>
                </a:cubicBezTo>
                <a:lnTo>
                  <a:pt x="4110127" y="6858000"/>
                </a:lnTo>
                <a:lnTo>
                  <a:pt x="0" y="6858000"/>
                </a:lnTo>
                <a:close/>
              </a:path>
            </a:pathLst>
          </a:custGeom>
          <a:ln w="9525">
            <a:solidFill>
              <a:srgbClr val="E6E6E6"/>
            </a:solidFill>
          </a:ln>
          <a:effectLst>
            <a:outerShdw blurRad="76200" dist="38100" algn="l" rotWithShape="0">
              <a:schemeClr val="bg1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26" name="Freeform: Shape 25">
            <a:extLst>
              <a:ext uri="{FF2B5EF4-FFF2-40B4-BE49-F238E27FC236}">
                <a16:creationId xmlns:a16="http://schemas.microsoft.com/office/drawing/2014/main" id="{84D4DDB8-B68F-45B0-9F62-C4279996F67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948887" cy="6858000"/>
          </a:xfrm>
          <a:custGeom>
            <a:avLst/>
            <a:gdLst>
              <a:gd name="connsiteX0" fmla="*/ 0 w 4948887"/>
              <a:gd name="connsiteY0" fmla="*/ 0 h 6858000"/>
              <a:gd name="connsiteX1" fmla="*/ 4099967 w 4948887"/>
              <a:gd name="connsiteY1" fmla="*/ 0 h 6858000"/>
              <a:gd name="connsiteX2" fmla="*/ 4168864 w 4948887"/>
              <a:gd name="connsiteY2" fmla="*/ 123368 h 6858000"/>
              <a:gd name="connsiteX3" fmla="*/ 4948887 w 4948887"/>
              <a:gd name="connsiteY3" fmla="*/ 3429000 h 6858000"/>
              <a:gd name="connsiteX4" fmla="*/ 4168864 w 4948887"/>
              <a:gd name="connsiteY4" fmla="*/ 6734633 h 6858000"/>
              <a:gd name="connsiteX5" fmla="*/ 4099967 w 4948887"/>
              <a:gd name="connsiteY5" fmla="*/ 6858000 h 6858000"/>
              <a:gd name="connsiteX6" fmla="*/ 0 w 4948887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948887" h="6858000">
                <a:moveTo>
                  <a:pt x="0" y="0"/>
                </a:moveTo>
                <a:lnTo>
                  <a:pt x="4099967" y="0"/>
                </a:lnTo>
                <a:lnTo>
                  <a:pt x="4168864" y="123368"/>
                </a:lnTo>
                <a:cubicBezTo>
                  <a:pt x="4658769" y="1045156"/>
                  <a:pt x="4948887" y="2189404"/>
                  <a:pt x="4948887" y="3429000"/>
                </a:cubicBezTo>
                <a:cubicBezTo>
                  <a:pt x="4948887" y="4668597"/>
                  <a:pt x="4658769" y="5812845"/>
                  <a:pt x="4168864" y="6734633"/>
                </a:cubicBezTo>
                <a:lnTo>
                  <a:pt x="4099967" y="6858000"/>
                </a:lnTo>
                <a:lnTo>
                  <a:pt x="0" y="6858000"/>
                </a:ln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9D05AD51-E78E-2515-9C7F-683DF3F0E9D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3429000"/>
            <a:ext cx="4948887" cy="2652063"/>
          </a:xfrm>
        </p:spPr>
        <p:txBody>
          <a:bodyPr>
            <a:noAutofit/>
          </a:bodyPr>
          <a:lstStyle/>
          <a:p>
            <a:pPr algn="l"/>
            <a:r>
              <a:rPr lang="fr-FR" sz="7000" b="1" dirty="0">
                <a:solidFill>
                  <a:schemeClr val="accent1">
                    <a:lumMod val="75000"/>
                  </a:schemeClr>
                </a:solidFill>
                <a:latin typeface="Brush Script MT" panose="03060802040406070304" pitchFamily="66" charset="0"/>
              </a:rPr>
              <a:t>Activités rapides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029" y="4546920"/>
            <a:ext cx="402336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BB04EC8C-0969-F3A0-4FA4-822637A5A9E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2200" t="21574" r="21678" b="8000"/>
          <a:stretch/>
        </p:blipFill>
        <p:spPr>
          <a:xfrm>
            <a:off x="4954849" y="98612"/>
            <a:ext cx="7277559" cy="6669741"/>
          </a:xfrm>
          <a:prstGeom prst="rect">
            <a:avLst/>
          </a:prstGeom>
        </p:spPr>
      </p:pic>
      <p:pic>
        <p:nvPicPr>
          <p:cNvPr id="9" name="Image 8" descr="Les ceintures de compétences – Le blog du Cancre">
            <a:extLst>
              <a:ext uri="{FF2B5EF4-FFF2-40B4-BE49-F238E27FC236}">
                <a16:creationId xmlns:a16="http://schemas.microsoft.com/office/drawing/2014/main" id="{F6B10ACA-98F8-6D6A-7B7F-2ED580B1C03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5" t="25580" r="87514" b="25454"/>
          <a:stretch/>
        </p:blipFill>
        <p:spPr bwMode="auto">
          <a:xfrm>
            <a:off x="1690031" y="1706495"/>
            <a:ext cx="1484775" cy="476266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" name="ZoneTexte 1"/>
          <p:cNvSpPr txBox="1"/>
          <p:nvPr/>
        </p:nvSpPr>
        <p:spPr>
          <a:xfrm>
            <a:off x="1410142" y="1209808"/>
            <a:ext cx="237940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000" b="1" dirty="0" smtClean="0">
                <a:solidFill>
                  <a:schemeClr val="accent2">
                    <a:lumMod val="75000"/>
                  </a:schemeClr>
                </a:solidFill>
              </a:rPr>
              <a:t>Parcours n°2</a:t>
            </a:r>
            <a:endParaRPr lang="fr-FR" sz="3000" b="1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98897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E6BF527-B15F-48E2-8848-AE6EF4B6DAA4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 anchorCtr="1"/>
          <a:lstStyle/>
          <a:p>
            <a:pPr lvl="0">
              <a:lnSpc>
                <a:spcPct val="100000"/>
              </a:lnSpc>
            </a:pPr>
            <a:endParaRPr lang="fr-FR" sz="5400" b="1" kern="0" dirty="0">
              <a:solidFill>
                <a:srgbClr val="ED7D31"/>
              </a:solidFill>
              <a:effectLst>
                <a:outerShdw dist="38095" dir="2639887">
                  <a:srgbClr val="333F50"/>
                </a:outerShdw>
              </a:effectLst>
              <a:latin typeface="Calibri"/>
            </a:endParaRP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8E1B28B-E20F-4F41-B619-DB33401F3C66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838203" y="1917291"/>
            <a:ext cx="10515600" cy="3806176"/>
          </a:xfrm>
        </p:spPr>
        <p:txBody>
          <a:bodyPr anchorCtr="1">
            <a:normAutofit/>
          </a:bodyPr>
          <a:lstStyle/>
          <a:p>
            <a:pPr marL="0" lvl="0" indent="0" algn="ctr">
              <a:lnSpc>
                <a:spcPct val="70000"/>
              </a:lnSpc>
              <a:buNone/>
            </a:pPr>
            <a:endParaRPr lang="fr-FR" sz="3600" dirty="0">
              <a:latin typeface="Cambria Math" panose="02040503050406030204" pitchFamily="18" charset="0"/>
            </a:endParaRPr>
          </a:p>
          <a:p>
            <a:pPr marL="0" lvl="0" indent="0" algn="ctr">
              <a:lnSpc>
                <a:spcPct val="70000"/>
              </a:lnSpc>
              <a:buNone/>
            </a:pPr>
            <a:endParaRPr lang="fr-FR" sz="3600" dirty="0" smtClean="0">
              <a:latin typeface="Cambria Math" panose="02040503050406030204" pitchFamily="18" charset="0"/>
            </a:endParaRPr>
          </a:p>
          <a:p>
            <a:pPr marL="0" lvl="0" indent="0" algn="ctr">
              <a:lnSpc>
                <a:spcPct val="70000"/>
              </a:lnSpc>
              <a:buNone/>
            </a:pPr>
            <a:endParaRPr lang="fr-FR" sz="3600" dirty="0">
              <a:latin typeface="Cambria Math" panose="02040503050406030204" pitchFamily="18" charset="0"/>
            </a:endParaRP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C7B376BC-0C53-43FC-AA29-1F5410679523}"/>
              </a:ext>
            </a:extLst>
          </p:cNvPr>
          <p:cNvSpPr/>
          <p:nvPr/>
        </p:nvSpPr>
        <p:spPr>
          <a:xfrm>
            <a:off x="0" y="6029524"/>
            <a:ext cx="12191996" cy="563526"/>
          </a:xfrm>
          <a:prstGeom prst="rect">
            <a:avLst/>
          </a:prstGeom>
          <a:gradFill>
            <a:gsLst>
              <a:gs pos="0">
                <a:srgbClr val="FF0000"/>
              </a:gs>
              <a:gs pos="100000">
                <a:srgbClr val="EE8137"/>
              </a:gs>
            </a:gsLst>
            <a:path path="circle">
              <a:fillToRect l="100000" b="100000"/>
            </a:path>
          </a:gra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sz="1800" b="0" i="0" u="none" strike="noStrike" kern="1200" cap="none" spc="0" baseline="0">
              <a:solidFill>
                <a:srgbClr val="FFFFFF"/>
              </a:solidFill>
              <a:uFillTx/>
              <a:latin typeface="Calibri"/>
            </a:endParaRPr>
          </a:p>
        </p:txBody>
      </p:sp>
      <p:graphicFrame>
        <p:nvGraphicFramePr>
          <p:cNvPr id="5" name="Tableau 4">
            <a:extLst>
              <a:ext uri="{FF2B5EF4-FFF2-40B4-BE49-F238E27FC236}">
                <a16:creationId xmlns:a16="http://schemas.microsoft.com/office/drawing/2014/main" id="{1A65B682-083E-D25B-3CD7-56CCCEEEB19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3461120"/>
              </p:ext>
            </p:extLst>
          </p:nvPr>
        </p:nvGraphicFramePr>
        <p:xfrm>
          <a:off x="838196" y="404030"/>
          <a:ext cx="10515599" cy="119226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371604">
                  <a:extLst>
                    <a:ext uri="{9D8B030D-6E8A-4147-A177-3AD203B41FA5}">
                      <a16:colId xmlns:a16="http://schemas.microsoft.com/office/drawing/2014/main" val="538097437"/>
                    </a:ext>
                  </a:extLst>
                </a:gridCol>
                <a:gridCol w="9143995">
                  <a:extLst>
                    <a:ext uri="{9D8B030D-6E8A-4147-A177-3AD203B41FA5}">
                      <a16:colId xmlns:a16="http://schemas.microsoft.com/office/drawing/2014/main" val="3657908526"/>
                    </a:ext>
                  </a:extLst>
                </a:gridCol>
              </a:tblGrid>
              <a:tr h="52146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700" dirty="0" smtClean="0">
                          <a:effectLst/>
                        </a:rPr>
                        <a:t>Parcours n°2</a:t>
                      </a:r>
                      <a:endParaRPr lang="fr-FR" sz="1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700" dirty="0">
                          <a:effectLst/>
                        </a:rPr>
                        <a:t>Multiplier et diviser des nombres décimaux</a:t>
                      </a:r>
                      <a:endParaRPr lang="fr-FR" sz="1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088380289"/>
                  </a:ext>
                </a:extLst>
              </a:tr>
              <a:tr h="6708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fr-FR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700" dirty="0">
                          <a:effectLst/>
                        </a:rPr>
                        <a:t>Je sais multiplier mentalement par 10 ; 100 ; 1 000… des nombres décimaux.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734806625"/>
                  </a:ext>
                </a:extLst>
              </a:tr>
            </a:tbl>
          </a:graphicData>
        </a:graphic>
      </p:graphicFrame>
      <p:pic>
        <p:nvPicPr>
          <p:cNvPr id="6" name="Image 5" descr="Les ceintures de compétences – Le blog du Cancre">
            <a:extLst>
              <a:ext uri="{FF2B5EF4-FFF2-40B4-BE49-F238E27FC236}">
                <a16:creationId xmlns:a16="http://schemas.microsoft.com/office/drawing/2014/main" id="{F6B10ACA-98F8-6D6A-7B7F-2ED580B1C03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5" t="25580" r="87514" b="25454"/>
          <a:stretch/>
        </p:blipFill>
        <p:spPr bwMode="auto">
          <a:xfrm>
            <a:off x="893618" y="1027908"/>
            <a:ext cx="1288473" cy="413299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8" name="ZoneTexte 7">
                <a:extLst>
                  <a:ext uri="{FF2B5EF4-FFF2-40B4-BE49-F238E27FC236}">
                    <a16:creationId xmlns:a16="http://schemas.microsoft.com/office/drawing/2014/main" id="{505C721B-B97F-C5B1-3FEC-9AAC90506131}"/>
                  </a:ext>
                </a:extLst>
              </p:cNvPr>
              <p:cNvSpPr txBox="1"/>
              <p:nvPr/>
            </p:nvSpPr>
            <p:spPr>
              <a:xfrm>
                <a:off x="893618" y="2380024"/>
                <a:ext cx="10460177" cy="4770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2500" i="1" dirty="0" smtClean="0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fr-FR" sz="2500" i="1" dirty="0" smtClean="0">
                          <a:latin typeface="Cambria Math" panose="02040503050406030204" pitchFamily="18" charset="0"/>
                        </a:rPr>
                        <m:t>=17×1</m:t>
                      </m:r>
                      <m:r>
                        <a:rPr lang="fr-FR" sz="2500" i="1" dirty="0" smtClean="0">
                          <a:latin typeface="Cambria Math" panose="02040503050406030204" pitchFamily="18" charset="0"/>
                        </a:rPr>
                        <m:t> 000        </m:t>
                      </m:r>
                      <m:r>
                        <a:rPr lang="fr-FR" sz="2500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                                                     </m:t>
                      </m:r>
                      <m:r>
                        <a:rPr lang="fr-FR" sz="2500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𝐵</m:t>
                      </m:r>
                      <m:r>
                        <a:rPr lang="fr-FR" sz="2500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=3 708×100</m:t>
                      </m:r>
                    </m:oMath>
                  </m:oMathPara>
                </a14:m>
                <a:endParaRPr lang="fr-FR" sz="2500" dirty="0"/>
              </a:p>
            </p:txBody>
          </p:sp>
        </mc:Choice>
        <mc:Fallback>
          <p:sp>
            <p:nvSpPr>
              <p:cNvPr id="8" name="ZoneTexte 7">
                <a:extLst>
                  <a:ext uri="{FF2B5EF4-FFF2-40B4-BE49-F238E27FC236}">
                    <a16:creationId xmlns:a16="http://schemas.microsoft.com/office/drawing/2014/main" id="{505C721B-B97F-C5B1-3FEC-9AAC9050613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3618" y="2380024"/>
                <a:ext cx="10460177" cy="477054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Image 6">
            <a:extLst>
              <a:ext uri="{FF2B5EF4-FFF2-40B4-BE49-F238E27FC236}">
                <a16:creationId xmlns:a16="http://schemas.microsoft.com/office/drawing/2014/main" id="{E3974366-C9D1-8663-C6CC-C13AD4808C4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0447" y="351395"/>
            <a:ext cx="1603785" cy="1721958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10" name="ZoneTexte 9">
                <a:extLst>
                  <a:ext uri="{FF2B5EF4-FFF2-40B4-BE49-F238E27FC236}">
                    <a16:creationId xmlns:a16="http://schemas.microsoft.com/office/drawing/2014/main" id="{505C721B-B97F-C5B1-3FEC-9AAC90506131}"/>
                  </a:ext>
                </a:extLst>
              </p:cNvPr>
              <p:cNvSpPr txBox="1"/>
              <p:nvPr/>
            </p:nvSpPr>
            <p:spPr>
              <a:xfrm>
                <a:off x="893618" y="4070773"/>
                <a:ext cx="10460177" cy="4770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2500" b="0" i="1" dirty="0" smtClean="0">
                          <a:latin typeface="Cambria Math" panose="02040503050406030204" pitchFamily="18" charset="0"/>
                        </a:rPr>
                        <m:t>𝐶</m:t>
                      </m:r>
                      <m:r>
                        <a:rPr lang="fr-FR" sz="2500" i="1" dirty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fr-FR" sz="2500" b="0" i="1" dirty="0" smtClean="0">
                          <a:latin typeface="Cambria Math" panose="02040503050406030204" pitchFamily="18" charset="0"/>
                        </a:rPr>
                        <m:t>5</m:t>
                      </m:r>
                      <m:r>
                        <a:rPr lang="fr-FR" sz="2500" i="1" dirty="0" smtClean="0">
                          <a:latin typeface="Cambria Math" panose="02040503050406030204" pitchFamily="18" charset="0"/>
                        </a:rPr>
                        <m:t>7,08×1</m:t>
                      </m:r>
                      <m:r>
                        <a:rPr lang="fr-FR" sz="2500" b="0" i="1" dirty="0" smtClean="0">
                          <a:latin typeface="Cambria Math" panose="02040503050406030204" pitchFamily="18" charset="0"/>
                        </a:rPr>
                        <m:t>0</m:t>
                      </m:r>
                      <m:r>
                        <a:rPr lang="fr-FR" sz="2500" i="1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fr-FR" sz="2500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                                                           </m:t>
                      </m:r>
                      <m:r>
                        <a:rPr lang="fr-FR" sz="2500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𝐷</m:t>
                      </m:r>
                      <m:r>
                        <a:rPr lang="fr-FR" sz="2500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fr-FR" sz="2500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400</m:t>
                      </m:r>
                      <m:r>
                        <a:rPr lang="fr-FR" sz="2500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,08×</m:t>
                      </m:r>
                      <m:r>
                        <a:rPr lang="fr-FR" sz="2500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100</m:t>
                      </m:r>
                    </m:oMath>
                  </m:oMathPara>
                </a14:m>
                <a:endParaRPr lang="fr-FR" sz="2500" dirty="0"/>
              </a:p>
            </p:txBody>
          </p:sp>
        </mc:Choice>
        <mc:Fallback>
          <p:sp>
            <p:nvSpPr>
              <p:cNvPr id="10" name="ZoneTexte 9">
                <a:extLst>
                  <a:ext uri="{FF2B5EF4-FFF2-40B4-BE49-F238E27FC236}">
                    <a16:creationId xmlns:a16="http://schemas.microsoft.com/office/drawing/2014/main" id="{505C721B-B97F-C5B1-3FEC-9AAC9050613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3618" y="4070773"/>
                <a:ext cx="10460177" cy="477054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0" advTm="3000"/>
    </mc:Choice>
    <mc:Fallback xmlns=""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723</TotalTime>
  <Words>45</Words>
  <Application>Microsoft Office PowerPoint</Application>
  <PresentationFormat>Grand écran</PresentationFormat>
  <Paragraphs>8</Paragraphs>
  <Slides>2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6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</vt:i4>
      </vt:variant>
    </vt:vector>
  </HeadingPairs>
  <TitlesOfParts>
    <vt:vector size="9" baseType="lpstr">
      <vt:lpstr>Arial</vt:lpstr>
      <vt:lpstr>Brush Script MT</vt:lpstr>
      <vt:lpstr>Calibri</vt:lpstr>
      <vt:lpstr>Calibri Light</vt:lpstr>
      <vt:lpstr>Cambria Math</vt:lpstr>
      <vt:lpstr>Times New Roman</vt:lpstr>
      <vt:lpstr>Thème Office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Utilisateur</dc:creator>
  <cp:lastModifiedBy>agautreau</cp:lastModifiedBy>
  <cp:revision>44</cp:revision>
  <dcterms:created xsi:type="dcterms:W3CDTF">2017-08-11T19:56:36Z</dcterms:created>
  <dcterms:modified xsi:type="dcterms:W3CDTF">2024-07-29T14:55:04Z</dcterms:modified>
</cp:coreProperties>
</file>